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9" r:id="rId2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24" autoAdjust="0"/>
  </p:normalViewPr>
  <p:slideViewPr>
    <p:cSldViewPr>
      <p:cViewPr varScale="1">
        <p:scale>
          <a:sx n="96" d="100"/>
          <a:sy n="96" d="100"/>
        </p:scale>
        <p:origin x="-3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8F88C59-319B-4332-9A1D-2A62CFCB00D8}" type="datetimeFigureOut">
              <a:rPr lang="en-US" smtClean="0"/>
              <a:pPr/>
              <a:t>19/10/15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16A41B8-7DC3-4DB6-84E4-E105629EAA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038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968B300D-05F0-4B43-940D-46DED5A791AD}" type="datetimeFigureOut">
              <a:rPr lang="en-US" smtClean="0"/>
              <a:pPr/>
              <a:t>19/10/15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9B26CD33-4337-4529-948A-94F6960B237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635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>
              <a:defRPr lang="en-US" dirty="0"/>
            </a:lvl1pPr>
            <a:extLst/>
          </a:lstStyle>
          <a:p>
            <a:r>
              <a:rPr lang="en-US" dirty="0" smtClean="0"/>
              <a:t>Click to add photo album title</a:t>
            </a:r>
            <a:endParaRPr lang="en-US" dirty="0"/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extLst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date and other details</a:t>
            </a:r>
            <a:endParaRPr lang="en-US" dirty="0"/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AU" sz="2000" smtClean="0"/>
              <a:t>Drag picture to placeholder or click icon to add</a:t>
            </a:r>
            <a:endParaRPr lang="en-US" sz="2000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28600"/>
            <a:ext cx="4023360" cy="3017520"/>
          </a:xfrm>
        </p:spPr>
        <p:txBody>
          <a:bodyPr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</p:spPr>
        <p:txBody>
          <a:bodyPr anchor="b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</p:spPr>
        <p:txBody>
          <a:bodyPr anchor="t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26821" y="61722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926821" y="1524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4660621" y="61722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60621" y="152400"/>
            <a:ext cx="3657600" cy="304800"/>
          </a:xfrm>
        </p:spPr>
        <p:txBody>
          <a:bodyPr lIns="9144"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152400" y="4495800"/>
            <a:ext cx="87630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24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: 1 Portrait with 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Portrait with 2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AU" sz="2400" i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AU" sz="2400" i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AU" sz="2400" i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lang="en-US" i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AU" sz="2400" i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i="0" dirty="0"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6019800"/>
            <a:ext cx="7467600" cy="38100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extLst/>
          </a:lstStyle>
          <a:p>
            <a:r>
              <a:rPr lang="en-AU" noProof="1" smtClean="0"/>
              <a:t>Click to edit Master title style</a:t>
            </a:r>
            <a:endParaRPr lang="en-US"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AU" noProof="1" smtClean="0"/>
              <a:t>Click to edit Master text styles</a:t>
            </a:r>
          </a:p>
          <a:p>
            <a:pPr lvl="1"/>
            <a:r>
              <a:rPr lang="en-AU" noProof="1" smtClean="0"/>
              <a:t>Second level</a:t>
            </a:r>
          </a:p>
          <a:p>
            <a:pPr lvl="2"/>
            <a:r>
              <a:rPr lang="en-AU" noProof="1" smtClean="0"/>
              <a:t>Third level</a:t>
            </a:r>
          </a:p>
          <a:p>
            <a:pPr lvl="3"/>
            <a:r>
              <a:rPr lang="en-AU" noProof="1" smtClean="0"/>
              <a:t>Fourth level</a:t>
            </a:r>
          </a:p>
          <a:p>
            <a:pPr lvl="4"/>
            <a:r>
              <a:rPr lang="en-AU" noProof="1" smtClean="0"/>
              <a:t>Fifth level</a:t>
            </a:r>
            <a:endParaRPr lang="en-US"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2EC6F-6501-4E04-BD6C-A8A6CABB2C5B}" type="datetimeFigureOut">
              <a:rPr lang="en-US" smtClean="0"/>
              <a:pPr/>
              <a:t>19/10/15</a:t>
            </a:fld>
            <a:endParaRPr lang="en-US" dirty="0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3B0023-0CED-47F7-85AE-654F0B232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AU" i="0" smtClean="0"/>
              <a:t>Drag picture to placeholder or click icon to add</a:t>
            </a:r>
            <a:endParaRPr lang="en-US" i="0" dirty="0"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</a:t>
            </a:r>
            <a:r>
              <a:rPr lang="en-US" i="0" baseline="0" dirty="0" smtClean="0"/>
              <a:t> to add </a:t>
            </a:r>
            <a:r>
              <a:rPr lang="en-US" i="0" dirty="0" smtClean="0"/>
              <a:t>full page picture</a:t>
            </a:r>
            <a:endParaRPr lang="en-US" i="0" baseline="0" dirty="0" smtClean="0"/>
          </a:p>
          <a:p>
            <a:pPr marL="0" marR="0" indent="0" algn="ctr">
              <a:buFontTx/>
              <a:buNone/>
            </a:pPr>
            <a:endParaRPr lang="en-US" i="0" dirty="0" smtClean="0"/>
          </a:p>
          <a:p>
            <a:pPr algn="ctr">
              <a:buFontTx/>
              <a:buNone/>
            </a:pPr>
            <a:endParaRPr lang="en-US" i="0" dirty="0" smtClean="0"/>
          </a:p>
          <a:p>
            <a:pPr algn="ctr">
              <a:buFontTx/>
              <a:buNone/>
            </a:pPr>
            <a:endParaRPr lang="en-US" i="0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>
              <a:defRPr baseline="0"/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>
              <a:buFontTx/>
              <a:buNone/>
              <a:defRPr sz="1800"/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AU" sz="2000" smtClean="0"/>
              <a:t>Drag picture to placeholder or click icon to add</a:t>
            </a:r>
            <a:endParaRPr lang="en-US" sz="2000" dirty="0"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AU" sz="2000" smtClean="0"/>
              <a:t>Drag picture to placeholder or click icon to add</a:t>
            </a:r>
            <a:endParaRPr lang="en-US" sz="2000" dirty="0"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AU" sz="2000" smtClean="0"/>
              <a:t>Drag picture to placeholder or click icon to add</a:t>
            </a:r>
            <a:endParaRPr lang="en-US" sz="2000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AU" sz="2400" i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AU" sz="2400" i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8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AU" i="0" smtClean="0"/>
              <a:t>Drag picture to placeholder or click icon to add</a:t>
            </a:r>
            <a:endParaRPr lang="en-US" i="0" dirty="0"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AU" i="0" smtClean="0"/>
              <a:t>Drag picture to placeholder or click icon to add</a:t>
            </a:r>
            <a:endParaRPr lang="en-US" i="0" dirty="0"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5141976" y="3352800"/>
            <a:ext cx="3773425" cy="2971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AU" noProof="1" smtClean="0"/>
              <a:t>Click to edit Master title style</a:t>
            </a:r>
            <a:endParaRPr lang="en-US" dirty="0"/>
          </a:p>
        </p:txBody>
      </p:sp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en-AU" noProof="1" smtClean="0"/>
              <a:t>Click to edit Master text styles</a:t>
            </a:r>
          </a:p>
          <a:p>
            <a:pPr lvl="1"/>
            <a:r>
              <a:rPr lang="en-AU" noProof="1" smtClean="0"/>
              <a:t>Second level</a:t>
            </a:r>
          </a:p>
          <a:p>
            <a:pPr lvl="2"/>
            <a:r>
              <a:rPr lang="en-AU" noProof="1" smtClean="0"/>
              <a:t>Third level</a:t>
            </a:r>
          </a:p>
          <a:p>
            <a:pPr lvl="3"/>
            <a:r>
              <a:rPr lang="en-AU" noProof="1" smtClean="0"/>
              <a:t>Fourth level</a:t>
            </a:r>
          </a:p>
          <a:p>
            <a:pPr lvl="4"/>
            <a:r>
              <a:rPr lang="en-AU" noProof="1" smtClean="0"/>
              <a:t>Fifth level</a:t>
            </a:r>
            <a:endParaRPr lang="en-US" dirty="0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360"/>
            <a:ext cx="2438400" cy="244475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tx2"/>
                </a:solidFill>
              </a:defRPr>
            </a:lvl1pPr>
            <a:extLst/>
          </a:lstStyle>
          <a:p>
            <a:fld id="{F30C84A2-23CF-44F5-B813-5187ED5C7D1C}" type="datetimeFigureOut">
              <a:rPr lang="en-US" sz="1200" smtClean="0">
                <a:solidFill>
                  <a:schemeClr val="tx2"/>
                </a:solidFill>
              </a:rPr>
              <a:pPr/>
              <a:t>19/10/15</a:t>
            </a:fld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53" y="6558153"/>
            <a:ext cx="4648200" cy="246888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tx2"/>
                </a:solidFill>
              </a:defRPr>
            </a:lvl1pPr>
            <a:extLst/>
          </a:lstStyle>
          <a:p>
            <a:pPr algn="ctr"/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360"/>
            <a:ext cx="914400" cy="24447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sz="1200" dirty="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10-19 at 11.57.3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04800"/>
            <a:ext cx="5105399" cy="59436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ssic Photo 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 Photo Album.potx</Template>
  <TotalTime>0</TotalTime>
  <Words>1</Words>
  <Application>Microsoft Macintosh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Classic Photo Album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2010-02-01T21:16:09Z</dcterms:created>
  <dcterms:modified xsi:type="dcterms:W3CDTF">2015-10-19T02:07:51Z</dcterms:modified>
</cp:coreProperties>
</file>